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77" r:id="rId2"/>
    <p:sldId id="279" r:id="rId3"/>
    <p:sldId id="28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4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Подберите предложения из текста, которые соответствуют схемам: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600200"/>
            <a:ext cx="7000924" cy="4525963"/>
          </a:xfrm>
        </p:spPr>
        <p:txBody>
          <a:bodyPr>
            <a:normAutofit fontScale="92500" lnSpcReduction="10000"/>
          </a:bodyPr>
          <a:lstStyle/>
          <a:p>
            <a:endParaRPr lang="ru-RU" dirty="0" smtClean="0">
              <a:solidFill>
                <a:srgbClr val="002060"/>
              </a:solidFill>
            </a:endParaRPr>
          </a:p>
          <a:p>
            <a:pPr marL="1143000" lvl="0" indent="-1143000"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  ], (который…).</a:t>
            </a:r>
          </a:p>
          <a:p>
            <a:pPr marL="1143000" lvl="0" indent="-1143000"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  ], а [  ].</a:t>
            </a:r>
          </a:p>
          <a:p>
            <a:pPr marL="1143000" lvl="0" indent="-1143000"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 </a:t>
            </a:r>
            <a:r>
              <a:rPr lang="ru-RU" sz="6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 0: 0, 0,0].</a:t>
            </a:r>
          </a:p>
          <a:p>
            <a:pPr marL="1143000" lvl="0" indent="-1143000">
              <a:buFont typeface="+mj-lt"/>
              <a:buAutoNum type="arabicPeriod"/>
            </a:pPr>
            <a:r>
              <a:rPr lang="ru-RU" sz="6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[0 и 0].</a:t>
            </a:r>
          </a:p>
          <a:p>
            <a:pPr algn="ctr"/>
            <a:endParaRPr lang="ru-RU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СЛОВА </a:t>
            </a:r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ПРОВЕРКИ: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4400" dirty="0" smtClean="0">
                <a:solidFill>
                  <a:srgbClr val="002060"/>
                </a:solidFill>
              </a:rPr>
              <a:t> 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Луч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к, со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нца, верхуш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к, в листв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шар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ки, яблоч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к, р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синки, плам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нем, пч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лка, в воздух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пч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лы, врем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нем, у 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дорог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2, 8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Критерии для самооценки: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Отметка "5"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 безошибочная работа.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Отметка "4"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орфо­графических и 1 пунктуационная.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Отметка"3"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 3 орфографические и 1-2 пунктуационные.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Отметка"2"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более 3 орфографических и 2 пунктуационных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111</Words>
  <PresentationFormat>Экран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Подберите предложения из текста, которые соответствуют схемам:</vt:lpstr>
      <vt:lpstr>СЛОВА ДЛЯ ПРОВЕРКИ:</vt:lpstr>
      <vt:lpstr>Критерии для самооценки: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17</cp:revision>
  <dcterms:created xsi:type="dcterms:W3CDTF">2018-01-22T17:35:48Z</dcterms:created>
  <dcterms:modified xsi:type="dcterms:W3CDTF">2018-02-01T08:32:38Z</dcterms:modified>
</cp:coreProperties>
</file>